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66" r:id="rId16"/>
    <p:sldId id="267" r:id="rId17"/>
  </p:sldIdLst>
  <p:sldSz cx="18288000" cy="10287000"/>
  <p:notesSz cx="6858000" cy="9144000"/>
  <p:embeddedFontLst>
    <p:embeddedFont>
      <p:font typeface="Ipaex Mincho" panose="020B0600070205080204" charset="-128"/>
      <p:regular r:id="rId18"/>
    </p:embeddedFont>
    <p:embeddedFont>
      <p:font typeface="Rounded M+" panose="020B0600070205080204" charset="-128"/>
      <p:regular r:id="rId19"/>
    </p:embeddedFont>
    <p:embeddedFont>
      <p:font typeface="Noto Sans JP Bold" panose="020B0200000000000000" pitchFamily="50" charset="-128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-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sm.mico&amp;hl=en-US&amp;pli=1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4690" y="390525"/>
            <a:ext cx="9058758" cy="5778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en-US" sz="33898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ス。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775586" y="6116952"/>
            <a:ext cx="9778613" cy="888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  <a:r>
              <a:rPr lang="en-US" sz="5199" dirty="0" err="1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スマホ</a:t>
            </a:r>
            <a:r>
              <a:rPr lang="ja-JP" alt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など</a:t>
            </a:r>
            <a:r>
              <a:rPr lang="en-US" sz="5199" dirty="0" err="1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の壁紙について</a:t>
            </a: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914269" y="-181220"/>
            <a:ext cx="14459461" cy="31626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 dirty="0" err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解説の画面</a:t>
            </a:r>
            <a:endParaRPr lang="en-US" sz="19114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7B543EDC-7713-2789-FEAD-223103113A9C}"/>
              </a:ext>
            </a:extLst>
          </p:cNvPr>
          <p:cNvSpPr txBox="1"/>
          <p:nvPr/>
        </p:nvSpPr>
        <p:spPr>
          <a:xfrm>
            <a:off x="2743200" y="2959851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①</a:t>
            </a: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スクリーンショット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37BD7-6F43-B27D-42DC-57FFB47E0B2A}"/>
              </a:ext>
            </a:extLst>
          </p:cNvPr>
          <p:cNvSpPr txBox="1"/>
          <p:nvPr/>
        </p:nvSpPr>
        <p:spPr>
          <a:xfrm>
            <a:off x="1219200" y="4501060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②アイコン作成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1D258D6F-19BA-A654-00BE-E452B2C74D1D}"/>
              </a:ext>
            </a:extLst>
          </p:cNvPr>
          <p:cNvSpPr txBox="1"/>
          <p:nvPr/>
        </p:nvSpPr>
        <p:spPr>
          <a:xfrm>
            <a:off x="1676400" y="5977137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③ショートカット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54C3B60C-457F-0A24-4442-9D8D913442F8}"/>
              </a:ext>
            </a:extLst>
          </p:cNvPr>
          <p:cNvSpPr txBox="1"/>
          <p:nvPr/>
        </p:nvSpPr>
        <p:spPr>
          <a:xfrm>
            <a:off x="2743200" y="7512903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④ウィジェットアプリ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CFC99-CC81-075A-8CAB-C1F3F6AAF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2BBF1C8A-0476-A581-0DBD-E62046B70355}"/>
              </a:ext>
            </a:extLst>
          </p:cNvPr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A5C944FF-D792-207D-9A92-D05DF40A9D3B}"/>
              </a:ext>
            </a:extLst>
          </p:cNvPr>
          <p:cNvSpPr txBox="1"/>
          <p:nvPr/>
        </p:nvSpPr>
        <p:spPr>
          <a:xfrm>
            <a:off x="1524000" y="571500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①</a:t>
            </a: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スクリーンショット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2ABD6C1E-4B09-80A1-1979-3EEF807BD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425" y="3908301"/>
            <a:ext cx="2932150" cy="6356928"/>
          </a:xfrm>
          <a:prstGeom prst="rect">
            <a:avLst/>
          </a:prstGeom>
        </p:spPr>
      </p:pic>
      <p:sp>
        <p:nvSpPr>
          <p:cNvPr id="20" name="矢印: 右 19">
            <a:extLst>
              <a:ext uri="{FF2B5EF4-FFF2-40B4-BE49-F238E27FC236}">
                <a16:creationId xmlns:a16="http://schemas.microsoft.com/office/drawing/2014/main" id="{BF343A46-CAF3-A139-7710-482E3634CCD0}"/>
              </a:ext>
            </a:extLst>
          </p:cNvPr>
          <p:cNvSpPr/>
          <p:nvPr/>
        </p:nvSpPr>
        <p:spPr>
          <a:xfrm>
            <a:off x="4953000" y="6058110"/>
            <a:ext cx="1905000" cy="1298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589D7241-D4D0-F7F2-5A7B-50890C6EB65A}"/>
              </a:ext>
            </a:extLst>
          </p:cNvPr>
          <p:cNvSpPr/>
          <p:nvPr/>
        </p:nvSpPr>
        <p:spPr>
          <a:xfrm>
            <a:off x="1524000" y="2171700"/>
            <a:ext cx="3810000" cy="1530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壁紙にしたい画面を設定しよう</a:t>
            </a:r>
            <a:endParaRPr lang="en-US" altLang="ja-JP" sz="36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endParaRPr kumimoji="1" lang="ja-JP" altLang="en-US" dirty="0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B7DC7AE-F690-39A8-BFD9-B771CDF3D3CD}"/>
              </a:ext>
            </a:extLst>
          </p:cNvPr>
          <p:cNvSpPr/>
          <p:nvPr/>
        </p:nvSpPr>
        <p:spPr>
          <a:xfrm>
            <a:off x="6885214" y="2171699"/>
            <a:ext cx="3810000" cy="1530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設定した画面をスクショしよう</a:t>
            </a:r>
            <a:endParaRPr lang="en-US" altLang="ja-JP" sz="36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endParaRPr kumimoji="1" lang="ja-JP" altLang="en-US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0C1E8678-D93B-EB81-D266-00C92FC63F4B}"/>
              </a:ext>
            </a:extLst>
          </p:cNvPr>
          <p:cNvSpPr/>
          <p:nvPr/>
        </p:nvSpPr>
        <p:spPr>
          <a:xfrm>
            <a:off x="13030200" y="2409480"/>
            <a:ext cx="3733800" cy="1298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0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バーのアイコンを作りたい</a:t>
            </a:r>
            <a:endParaRPr lang="en-US" altLang="ja-JP" sz="20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r>
              <a:rPr lang="ja-JP" altLang="en-US" sz="20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場合はこのくらい縮小する</a:t>
            </a:r>
            <a:endParaRPr lang="en-US" altLang="ja-JP" sz="20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endParaRPr kumimoji="1" lang="ja-JP" altLang="en-US" sz="2000" dirty="0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2E849E51-9D6E-C7C4-0038-B9BDFA2BE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3904290"/>
            <a:ext cx="2934000" cy="6360939"/>
          </a:xfrm>
          <a:prstGeom prst="rect">
            <a:avLst/>
          </a:prstGeom>
        </p:spPr>
      </p:pic>
      <p:sp>
        <p:nvSpPr>
          <p:cNvPr id="26" name="矢印: 右 25">
            <a:extLst>
              <a:ext uri="{FF2B5EF4-FFF2-40B4-BE49-F238E27FC236}">
                <a16:creationId xmlns:a16="http://schemas.microsoft.com/office/drawing/2014/main" id="{7904F2E8-6FD4-E75D-F5CE-32639E94275E}"/>
              </a:ext>
            </a:extLst>
          </p:cNvPr>
          <p:cNvSpPr/>
          <p:nvPr/>
        </p:nvSpPr>
        <p:spPr>
          <a:xfrm>
            <a:off x="11087100" y="6058109"/>
            <a:ext cx="1905000" cy="1298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8" name="図 27">
            <a:extLst>
              <a:ext uri="{FF2B5EF4-FFF2-40B4-BE49-F238E27FC236}">
                <a16:creationId xmlns:a16="http://schemas.microsoft.com/office/drawing/2014/main" id="{16CEC14C-4A1D-8BF4-964F-FF6DC5229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8200" y="3904289"/>
            <a:ext cx="2934000" cy="636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39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893D7-055B-F0C2-3E6C-6194AA866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B8B8247-BD00-A2B8-6995-8959F468A921}"/>
              </a:ext>
            </a:extLst>
          </p:cNvPr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8BFB5206-0D70-844C-457F-1BCC04080034}"/>
              </a:ext>
            </a:extLst>
          </p:cNvPr>
          <p:cNvSpPr txBox="1"/>
          <p:nvPr/>
        </p:nvSpPr>
        <p:spPr>
          <a:xfrm>
            <a:off x="1905000" y="495300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②アイコン作成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026" name="Picture 2" descr="Adobe Express">
            <a:extLst>
              <a:ext uri="{FF2B5EF4-FFF2-40B4-BE49-F238E27FC236}">
                <a16:creationId xmlns:a16="http://schemas.microsoft.com/office/drawing/2014/main" id="{BD115AFD-5D75-C3A5-F460-2D04DC439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933700"/>
            <a:ext cx="7210425" cy="480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2BCCE9B-C3B2-62A6-D967-1285363FFDCA}"/>
              </a:ext>
            </a:extLst>
          </p:cNvPr>
          <p:cNvSpPr/>
          <p:nvPr/>
        </p:nvSpPr>
        <p:spPr>
          <a:xfrm>
            <a:off x="7620000" y="3619500"/>
            <a:ext cx="9067800" cy="2667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Adobe Express</a:t>
            </a:r>
            <a:r>
              <a:rPr lang="ja-JP" altLang="en-US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や画像編集アプリを使ってアイコンを作成しよう</a:t>
            </a:r>
            <a:endParaRPr lang="en-US" altLang="ja-JP" sz="44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7468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D8A64-2B4E-25CD-69BB-6709820F2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90E9ACC-A935-2F6E-32FE-30A7F5D65E89}"/>
              </a:ext>
            </a:extLst>
          </p:cNvPr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C854C46F-66E0-809D-8EBD-55141BF5862F}"/>
              </a:ext>
            </a:extLst>
          </p:cNvPr>
          <p:cNvSpPr txBox="1"/>
          <p:nvPr/>
        </p:nvSpPr>
        <p:spPr>
          <a:xfrm>
            <a:off x="2438400" y="571500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③ショートカット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48E6347-A014-EA0D-198C-9554DFFF0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926061"/>
            <a:ext cx="2934000" cy="6360939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C353C15-49F6-9A1A-2608-7004DD50E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600" y="3926060"/>
            <a:ext cx="2934000" cy="6360939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8FC086FA-DE74-862E-983C-DFF4726A06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4200" y="3926059"/>
            <a:ext cx="2934000" cy="6360939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24CC1E0B-1360-F7D7-19A8-16702D942AF8}"/>
              </a:ext>
            </a:extLst>
          </p:cNvPr>
          <p:cNvSpPr/>
          <p:nvPr/>
        </p:nvSpPr>
        <p:spPr>
          <a:xfrm>
            <a:off x="628800" y="2138053"/>
            <a:ext cx="3810000" cy="1530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設定したショートカット</a:t>
            </a:r>
            <a:endParaRPr kumimoji="1" lang="ja-JP" altLang="en-US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C819312-497B-B59E-E9BD-89E3540E88D0}"/>
              </a:ext>
            </a:extLst>
          </p:cNvPr>
          <p:cNvSpPr/>
          <p:nvPr/>
        </p:nvSpPr>
        <p:spPr>
          <a:xfrm>
            <a:off x="6972600" y="2138053"/>
            <a:ext cx="3810000" cy="1530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アイコンを設定しよう</a:t>
            </a:r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D0A3FEB-C8AA-5290-7B49-467C01860C85}"/>
              </a:ext>
            </a:extLst>
          </p:cNvPr>
          <p:cNvSpPr/>
          <p:nvPr/>
        </p:nvSpPr>
        <p:spPr>
          <a:xfrm>
            <a:off x="12916200" y="2138053"/>
            <a:ext cx="3810000" cy="1530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設定するとこの画面になる</a:t>
            </a:r>
            <a:endParaRPr kumimoji="1" lang="ja-JP" altLang="en-US" dirty="0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552C9364-22F7-1909-D786-D17057296CB7}"/>
              </a:ext>
            </a:extLst>
          </p:cNvPr>
          <p:cNvSpPr/>
          <p:nvPr/>
        </p:nvSpPr>
        <p:spPr>
          <a:xfrm>
            <a:off x="4953000" y="6058110"/>
            <a:ext cx="1905000" cy="1298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BB1D3949-F1E7-5D03-BFD6-5D574C8A4037}"/>
              </a:ext>
            </a:extLst>
          </p:cNvPr>
          <p:cNvSpPr/>
          <p:nvPr/>
        </p:nvSpPr>
        <p:spPr>
          <a:xfrm>
            <a:off x="11038414" y="6058110"/>
            <a:ext cx="1905000" cy="12982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033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93E68-08F3-AD10-4E87-2A063136A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D960A4B-005D-0401-B51A-99AC677E91C0}"/>
              </a:ext>
            </a:extLst>
          </p:cNvPr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B528A994-7026-51B1-4527-D7B82C03F8A8}"/>
              </a:ext>
            </a:extLst>
          </p:cNvPr>
          <p:cNvSpPr txBox="1"/>
          <p:nvPr/>
        </p:nvSpPr>
        <p:spPr>
          <a:xfrm>
            <a:off x="2438400" y="342900"/>
            <a:ext cx="13411200" cy="1298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0"/>
              </a:lnSpc>
            </a:pPr>
            <a:r>
              <a:rPr lang="ja-JP" alt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④ウィジェットアプリ</a:t>
            </a:r>
            <a:endParaRPr lang="en-US" sz="7850" b="1" dirty="0">
              <a:solidFill>
                <a:srgbClr val="0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2050" name="Picture 2" descr="Mico - Widget &amp; Wallpaper - Apps on Google Play">
            <a:extLst>
              <a:ext uri="{FF2B5EF4-FFF2-40B4-BE49-F238E27FC236}">
                <a16:creationId xmlns:a16="http://schemas.microsoft.com/office/drawing/2014/main" id="{50F939C4-5797-ECFF-C83F-79C4D9D4A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669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FFA8816-A172-4FD4-38C0-7F562BBA89AD}"/>
              </a:ext>
            </a:extLst>
          </p:cNvPr>
          <p:cNvSpPr/>
          <p:nvPr/>
        </p:nvSpPr>
        <p:spPr>
          <a:xfrm>
            <a:off x="5943600" y="2628900"/>
            <a:ext cx="9906000" cy="502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Mico Widget</a:t>
            </a:r>
            <a:r>
              <a:rPr lang="ja-JP" altLang="en-US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などのウィジェットアプリを活用しよう</a:t>
            </a:r>
            <a:endParaRPr lang="en-US" altLang="ja-JP" sz="44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r>
              <a:rPr lang="en-US" altLang="ja-JP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※</a:t>
            </a:r>
            <a:r>
              <a:rPr lang="ja-JP" altLang="en-US" sz="4400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なお一部のコンテンツは有料になります。</a:t>
            </a:r>
            <a:endParaRPr lang="en-US" altLang="ja-JP" sz="44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r>
              <a:rPr lang="en-US" altLang="ja-JP" sz="4400" dirty="0">
                <a:hlinkClick r:id="rId3"/>
              </a:rPr>
              <a:t>Mico - Live Wallpaper &amp; Widget - Apps on Google Play</a:t>
            </a:r>
            <a:endParaRPr lang="en-US" altLang="ja-JP" sz="4400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53302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iPad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39631" y="2186543"/>
            <a:ext cx="13408737" cy="4153696"/>
            <a:chOff x="0" y="0"/>
            <a:chExt cx="17878317" cy="55382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4" y="0"/>
                  </a:lnTo>
                  <a:lnTo>
                    <a:pt x="8220054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9658262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5" y="0"/>
                  </a:lnTo>
                  <a:lnTo>
                    <a:pt x="8220055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439631" y="7690747"/>
            <a:ext cx="13408737" cy="4153696"/>
            <a:chOff x="0" y="0"/>
            <a:chExt cx="17878317" cy="553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4" y="0"/>
                  </a:lnTo>
                  <a:lnTo>
                    <a:pt x="8220054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9658262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5" y="0"/>
                  </a:lnTo>
                  <a:lnTo>
                    <a:pt x="8220055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29109" y="1368933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1368933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無職転生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45602" y="6987905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0" y="6987905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無職転生</a:t>
            </a:r>
          </a:p>
        </p:txBody>
      </p:sp>
      <p:sp>
        <p:nvSpPr>
          <p:cNvPr id="13" name="Freeform 13"/>
          <p:cNvSpPr/>
          <p:nvPr/>
        </p:nvSpPr>
        <p:spPr>
          <a:xfrm>
            <a:off x="5486400" y="0"/>
            <a:ext cx="7315200" cy="744820"/>
          </a:xfrm>
          <a:custGeom>
            <a:avLst/>
            <a:gdLst/>
            <a:ahLst/>
            <a:cxnLst/>
            <a:rect l="l" t="t" r="r" b="b"/>
            <a:pathLst>
              <a:path w="7315200" h="744820">
                <a:moveTo>
                  <a:pt x="0" y="0"/>
                </a:moveTo>
                <a:lnTo>
                  <a:pt x="7315200" y="0"/>
                </a:lnTo>
                <a:lnTo>
                  <a:pt x="7315200" y="744820"/>
                </a:lnTo>
                <a:lnTo>
                  <a:pt x="0" y="7448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6951" y="2356224"/>
            <a:ext cx="16572349" cy="4374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811"/>
              </a:lnSpc>
            </a:pPr>
            <a:r>
              <a:rPr lang="en-US" sz="25579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トップ画面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13674" y="4055605"/>
            <a:ext cx="12060652" cy="5907723"/>
            <a:chOff x="0" y="0"/>
            <a:chExt cx="16080870" cy="78769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20021" cy="7876964"/>
            </a:xfrm>
            <a:custGeom>
              <a:avLst/>
              <a:gdLst/>
              <a:ahLst/>
              <a:cxnLst/>
              <a:rect l="l" t="t" r="r" b="b"/>
              <a:pathLst>
                <a:path w="3920021" h="7876964">
                  <a:moveTo>
                    <a:pt x="0" y="0"/>
                  </a:moveTo>
                  <a:lnTo>
                    <a:pt x="3920021" y="0"/>
                  </a:lnTo>
                  <a:lnTo>
                    <a:pt x="3920021" y="7876964"/>
                  </a:lnTo>
                  <a:lnTo>
                    <a:pt x="0" y="7876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6903003" y="1195282"/>
              <a:ext cx="9177867" cy="5486400"/>
            </a:xfrm>
            <a:custGeom>
              <a:avLst/>
              <a:gdLst/>
              <a:ahLst/>
              <a:cxnLst/>
              <a:rect l="l" t="t" r="r" b="b"/>
              <a:pathLst>
                <a:path w="9177867" h="5486400">
                  <a:moveTo>
                    <a:pt x="0" y="0"/>
                  </a:moveTo>
                  <a:lnTo>
                    <a:pt x="9177867" y="0"/>
                  </a:lnTo>
                  <a:lnTo>
                    <a:pt x="9177867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03610" y="95609"/>
            <a:ext cx="13680779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あなたはどのデバイスで壁紙をお探しですか？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74124" y="6033733"/>
            <a:ext cx="4941449" cy="120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1"/>
              </a:lnSpc>
              <a:spcBef>
                <a:spcPct val="0"/>
              </a:spcBef>
            </a:pPr>
            <a:r>
              <a:rPr lang="en-US" sz="6694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iPhone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6314186"/>
            <a:ext cx="4941449" cy="120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1"/>
              </a:lnSpc>
              <a:spcBef>
                <a:spcPct val="0"/>
              </a:spcBef>
            </a:pPr>
            <a:r>
              <a:rPr lang="en-US" sz="6694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iPad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iPhone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86400" y="0"/>
            <a:ext cx="7315200" cy="744820"/>
          </a:xfrm>
          <a:custGeom>
            <a:avLst/>
            <a:gdLst/>
            <a:ahLst/>
            <a:cxnLst/>
            <a:rect l="l" t="t" r="r" b="b"/>
            <a:pathLst>
              <a:path w="7315200" h="744820">
                <a:moveTo>
                  <a:pt x="0" y="0"/>
                </a:moveTo>
                <a:lnTo>
                  <a:pt x="7315200" y="0"/>
                </a:lnTo>
                <a:lnTo>
                  <a:pt x="7315200" y="744820"/>
                </a:lnTo>
                <a:lnTo>
                  <a:pt x="0" y="7448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/>
          <p:cNvSpPr/>
          <p:nvPr/>
        </p:nvSpPr>
        <p:spPr>
          <a:xfrm>
            <a:off x="5486400" y="1939459"/>
            <a:ext cx="2667078" cy="5415386"/>
          </a:xfrm>
          <a:custGeom>
            <a:avLst/>
            <a:gdLst/>
            <a:ahLst/>
            <a:cxnLst/>
            <a:rect l="l" t="t" r="r" b="b"/>
            <a:pathLst>
              <a:path w="2667078" h="5415386">
                <a:moveTo>
                  <a:pt x="0" y="0"/>
                </a:moveTo>
                <a:lnTo>
                  <a:pt x="2667078" y="0"/>
                </a:lnTo>
                <a:lnTo>
                  <a:pt x="2667078" y="5415387"/>
                </a:lnTo>
                <a:lnTo>
                  <a:pt x="0" y="54153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4" name="Freeform 4"/>
          <p:cNvSpPr/>
          <p:nvPr/>
        </p:nvSpPr>
        <p:spPr>
          <a:xfrm>
            <a:off x="9041584" y="1939459"/>
            <a:ext cx="2687385" cy="5415386"/>
          </a:xfrm>
          <a:custGeom>
            <a:avLst/>
            <a:gdLst/>
            <a:ahLst/>
            <a:cxnLst/>
            <a:rect l="l" t="t" r="r" b="b"/>
            <a:pathLst>
              <a:path w="2687385" h="5415386">
                <a:moveTo>
                  <a:pt x="0" y="0"/>
                </a:moveTo>
                <a:lnTo>
                  <a:pt x="2687385" y="0"/>
                </a:lnTo>
                <a:lnTo>
                  <a:pt x="2687385" y="5415387"/>
                </a:lnTo>
                <a:lnTo>
                  <a:pt x="0" y="54153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8474193" y="4241385"/>
            <a:ext cx="266984" cy="1543050"/>
            <a:chOff x="0" y="0"/>
            <a:chExt cx="7031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317" cy="406400"/>
            </a:xfrm>
            <a:custGeom>
              <a:avLst/>
              <a:gdLst/>
              <a:ahLst/>
              <a:cxnLst/>
              <a:rect l="l" t="t" r="r" b="b"/>
              <a:pathLst>
                <a:path w="70317" h="406400">
                  <a:moveTo>
                    <a:pt x="0" y="0"/>
                  </a:moveTo>
                  <a:lnTo>
                    <a:pt x="70317" y="0"/>
                  </a:lnTo>
                  <a:lnTo>
                    <a:pt x="70317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0317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486400" y="8109393"/>
            <a:ext cx="2762171" cy="5637084"/>
          </a:xfrm>
          <a:custGeom>
            <a:avLst/>
            <a:gdLst/>
            <a:ahLst/>
            <a:cxnLst/>
            <a:rect l="l" t="t" r="r" b="b"/>
            <a:pathLst>
              <a:path w="2762171" h="5637084">
                <a:moveTo>
                  <a:pt x="0" y="0"/>
                </a:moveTo>
                <a:lnTo>
                  <a:pt x="2762171" y="0"/>
                </a:lnTo>
                <a:lnTo>
                  <a:pt x="2762171" y="5637083"/>
                </a:lnTo>
                <a:lnTo>
                  <a:pt x="0" y="56370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>
            <a:off x="9041584" y="8247535"/>
            <a:ext cx="2673847" cy="5415386"/>
          </a:xfrm>
          <a:custGeom>
            <a:avLst/>
            <a:gdLst/>
            <a:ahLst/>
            <a:cxnLst/>
            <a:rect l="l" t="t" r="r" b="b"/>
            <a:pathLst>
              <a:path w="2673847" h="5415386">
                <a:moveTo>
                  <a:pt x="0" y="0"/>
                </a:moveTo>
                <a:lnTo>
                  <a:pt x="2673847" y="0"/>
                </a:lnTo>
                <a:lnTo>
                  <a:pt x="2673847" y="5415386"/>
                </a:lnTo>
                <a:lnTo>
                  <a:pt x="0" y="54153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316498" y="1058809"/>
            <a:ext cx="3291187" cy="880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7587" y="1273200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STEINS;GATE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21892" y="7581276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&lt;物語シリーズ&gt;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77587" y="7581276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やがて君になる</a:t>
            </a:r>
          </a:p>
        </p:txBody>
      </p:sp>
      <p:sp>
        <p:nvSpPr>
          <p:cNvPr id="14" name="Freeform 14"/>
          <p:cNvSpPr/>
          <p:nvPr/>
        </p:nvSpPr>
        <p:spPr>
          <a:xfrm>
            <a:off x="1295400" y="4874308"/>
            <a:ext cx="1820254" cy="1820254"/>
          </a:xfrm>
          <a:custGeom>
            <a:avLst/>
            <a:gdLst/>
            <a:ahLst/>
            <a:cxnLst/>
            <a:rect l="l" t="t" r="r" b="b"/>
            <a:pathLst>
              <a:path w="1820254" h="1820254">
                <a:moveTo>
                  <a:pt x="0" y="0"/>
                </a:moveTo>
                <a:lnTo>
                  <a:pt x="1820255" y="0"/>
                </a:lnTo>
                <a:lnTo>
                  <a:pt x="1820255" y="1820254"/>
                </a:lnTo>
                <a:lnTo>
                  <a:pt x="0" y="18202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38243" y="1692746"/>
            <a:ext cx="2795848" cy="2283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60"/>
              </a:lnSpc>
            </a:pPr>
            <a:r>
              <a:rPr lang="en-US" sz="6543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タップすると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6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タップ後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1519" y="139097"/>
            <a:ext cx="4929337" cy="10008806"/>
          </a:xfrm>
          <a:custGeom>
            <a:avLst/>
            <a:gdLst/>
            <a:ahLst/>
            <a:cxnLst/>
            <a:rect l="l" t="t" r="r" b="b"/>
            <a:pathLst>
              <a:path w="4929337" h="10008806">
                <a:moveTo>
                  <a:pt x="0" y="0"/>
                </a:moveTo>
                <a:lnTo>
                  <a:pt x="4929337" y="0"/>
                </a:lnTo>
                <a:lnTo>
                  <a:pt x="4929337" y="10008806"/>
                </a:lnTo>
                <a:lnTo>
                  <a:pt x="0" y="10008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7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490856" y="3885669"/>
            <a:ext cx="5847224" cy="1257831"/>
            <a:chOff x="0" y="0"/>
            <a:chExt cx="7796298" cy="1677108"/>
          </a:xfrm>
        </p:grpSpPr>
        <p:sp>
          <p:nvSpPr>
            <p:cNvPr id="5" name="Freeform 5"/>
            <p:cNvSpPr/>
            <p:nvPr/>
          </p:nvSpPr>
          <p:spPr>
            <a:xfrm>
              <a:off x="218753" y="0"/>
              <a:ext cx="7206322" cy="1677108"/>
            </a:xfrm>
            <a:custGeom>
              <a:avLst/>
              <a:gdLst/>
              <a:ahLst/>
              <a:cxnLst/>
              <a:rect l="l" t="t" r="r" b="b"/>
              <a:pathLst>
                <a:path w="7206322" h="1677108">
                  <a:moveTo>
                    <a:pt x="0" y="0"/>
                  </a:moveTo>
                  <a:lnTo>
                    <a:pt x="7206321" y="0"/>
                  </a:lnTo>
                  <a:lnTo>
                    <a:pt x="7206321" y="1677108"/>
                  </a:lnTo>
                  <a:lnTo>
                    <a:pt x="0" y="1677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6349"/>
              <a:ext cx="7796298" cy="10205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43"/>
                </a:lnSpc>
                <a:spcBef>
                  <a:spcPct val="0"/>
                </a:spcBef>
              </a:pPr>
              <a:r>
                <a:rPr lang="en-US" sz="4459" dirty="0" err="1">
                  <a:solidFill>
                    <a:srgbClr val="000000"/>
                  </a:solidFill>
                  <a:latin typeface="Rounded M+"/>
                  <a:ea typeface="Rounded M+"/>
                  <a:cs typeface="Rounded M+"/>
                  <a:sym typeface="Rounded M+"/>
                </a:rPr>
                <a:t>購入</a:t>
              </a:r>
              <a:endParaRPr lang="en-US" sz="4459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526430" y="6217858"/>
            <a:ext cx="5890430" cy="1855906"/>
            <a:chOff x="0" y="0"/>
            <a:chExt cx="7853906" cy="24745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853906" cy="2474541"/>
            </a:xfrm>
            <a:custGeom>
              <a:avLst/>
              <a:gdLst/>
              <a:ahLst/>
              <a:cxnLst/>
              <a:rect l="l" t="t" r="r" b="b"/>
              <a:pathLst>
                <a:path w="7853906" h="2474541">
                  <a:moveTo>
                    <a:pt x="0" y="0"/>
                  </a:moveTo>
                  <a:lnTo>
                    <a:pt x="7853906" y="0"/>
                  </a:lnTo>
                  <a:lnTo>
                    <a:pt x="7853906" y="2474541"/>
                  </a:lnTo>
                  <a:lnTo>
                    <a:pt x="0" y="24745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731" r="-2731"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00972"/>
              <a:ext cx="7796298" cy="10205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43"/>
                </a:lnSpc>
                <a:spcBef>
                  <a:spcPct val="0"/>
                </a:spcBef>
              </a:pPr>
              <a:r>
                <a:rPr lang="en-US" sz="4459">
                  <a:solidFill>
                    <a:srgbClr val="000000"/>
                  </a:solidFill>
                  <a:latin typeface="Rounded M+"/>
                  <a:ea typeface="Rounded M+"/>
                  <a:cs typeface="Rounded M+"/>
                  <a:sym typeface="Rounded M+"/>
                </a:rPr>
                <a:t>解説を見る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860731" y="5419725"/>
            <a:ext cx="5847224" cy="79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※</a:t>
            </a:r>
            <a:r>
              <a:rPr lang="en-US" sz="4459" dirty="0" err="1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購入せず無料で作る</a:t>
            </a:r>
            <a:endParaRPr lang="en-US" sz="4459" dirty="0">
              <a:solidFill>
                <a:srgbClr val="000000"/>
              </a:solidFill>
              <a:latin typeface="Rounded M+"/>
              <a:ea typeface="Rounded M+"/>
              <a:cs typeface="Rounded M+"/>
              <a:sym typeface="Rounded M+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558933" y="1919075"/>
            <a:ext cx="367166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￥500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0" y="419988"/>
            <a:ext cx="6776579" cy="2368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</a:pPr>
            <a:r>
              <a:rPr lang="en-US" sz="4459" dirty="0" err="1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  <a:r>
              <a:rPr lang="en-US" sz="4459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</a:t>
            </a:r>
          </a:p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 dirty="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Wallpaper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1982" y="3089275"/>
            <a:ext cx="5847224" cy="79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作成者：○○〇〇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8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購入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6131" y="844228"/>
            <a:ext cx="10653349" cy="8414072"/>
          </a:xfrm>
          <a:custGeom>
            <a:avLst/>
            <a:gdLst/>
            <a:ahLst/>
            <a:cxnLst/>
            <a:rect l="l" t="t" r="r" b="b"/>
            <a:pathLst>
              <a:path w="10653349" h="8414072">
                <a:moveTo>
                  <a:pt x="0" y="0"/>
                </a:moveTo>
                <a:lnTo>
                  <a:pt x="10653350" y="0"/>
                </a:lnTo>
                <a:lnTo>
                  <a:pt x="10653350" y="8414072"/>
                </a:lnTo>
                <a:lnTo>
                  <a:pt x="0" y="8414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357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9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679935" y="1990102"/>
            <a:ext cx="6240452" cy="6933908"/>
            <a:chOff x="0" y="0"/>
            <a:chExt cx="8320602" cy="9245211"/>
          </a:xfrm>
        </p:grpSpPr>
        <p:sp>
          <p:nvSpPr>
            <p:cNvPr id="5" name="TextBox 5"/>
            <p:cNvSpPr txBox="1"/>
            <p:nvPr/>
          </p:nvSpPr>
          <p:spPr>
            <a:xfrm>
              <a:off x="0" y="-133350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 dirty="0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①</a:t>
              </a:r>
              <a:r>
                <a:rPr lang="en-US" sz="7850" b="1" dirty="0" err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注文内容</a:t>
              </a:r>
              <a:endParaRPr lang="en-US" sz="7850" b="1" dirty="0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2862" y="2419943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②会員情報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972316"/>
              <a:ext cx="8320602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③支払い方法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2862" y="7524689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④確認画面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171</Words>
  <Application>Microsoft Office PowerPoint</Application>
  <PresentationFormat>ユーザー設定</PresentationFormat>
  <Paragraphs>74</Paragraphs>
  <Slides>16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Ipaex Mincho</vt:lpstr>
      <vt:lpstr>Calibri</vt:lpstr>
      <vt:lpstr>Noto Sans JP Bold</vt:lpstr>
      <vt:lpstr>Rounded M+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段落テキスト</dc:title>
  <cp:lastModifiedBy>明坂 翔(zeal22410076)</cp:lastModifiedBy>
  <cp:revision>5</cp:revision>
  <dcterms:created xsi:type="dcterms:W3CDTF">2006-08-16T00:00:00Z</dcterms:created>
  <dcterms:modified xsi:type="dcterms:W3CDTF">2025-05-14T06:36:54Z</dcterms:modified>
  <dc:identifier>DAGmubjmQRk</dc:identifier>
</cp:coreProperties>
</file>

<file path=docProps/thumbnail.jpeg>
</file>